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65" r:id="rId2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2534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7661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3973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73192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0884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82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52587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42870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31280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78801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52132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26370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EC22B-CBA7-451F-9E70-AA17B10B9FB7}" type="datetimeFigureOut">
              <a:rPr lang="tr-TR" smtClean="0"/>
              <a:t>16.02.2018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F87DD-C883-46B2-9878-35266545B1A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3226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d_EolndKWCPKJ1KQprSb3g" TargetMode="External"/><Relationship Id="rId2" Type="http://schemas.openxmlformats.org/officeDocument/2006/relationships/hyperlink" Target="http://www.robotics.yildiz.edu.tr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istory_of_robots" TargetMode="External"/><Relationship Id="rId2" Type="http://schemas.openxmlformats.org/officeDocument/2006/relationships/hyperlink" Target="http://www.robotshop.com/media/files/PDF/timeline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obocup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5453" y="834189"/>
            <a:ext cx="9144000" cy="5053264"/>
          </a:xfrm>
        </p:spPr>
        <p:txBody>
          <a:bodyPr>
            <a:normAutofit/>
          </a:bodyPr>
          <a:lstStyle/>
          <a:p>
            <a:r>
              <a:rPr lang="tr-TR" b="1" dirty="0"/>
              <a:t>Robot Teknolojisine </a:t>
            </a:r>
            <a:r>
              <a:rPr lang="tr-TR" b="1" dirty="0" smtClean="0"/>
              <a:t>Giriş</a:t>
            </a:r>
            <a:br>
              <a:rPr lang="tr-TR" b="1" dirty="0" smtClean="0"/>
            </a:br>
            <a:r>
              <a:rPr lang="tr-TR" sz="2200" dirty="0" smtClean="0"/>
              <a:t> Yrd. Doç. Dr. Erkan Uslu, </a:t>
            </a:r>
            <a:br>
              <a:rPr lang="tr-TR" sz="2200" dirty="0" smtClean="0"/>
            </a:br>
            <a:r>
              <a:rPr lang="tr-TR" sz="2200" dirty="0" smtClean="0"/>
              <a:t>Doç. Dr. Sırma Yavuz, Doç. Dr. Fatih Amasyalı,</a:t>
            </a:r>
            <a:br>
              <a:rPr lang="tr-TR" sz="2200" dirty="0" smtClean="0"/>
            </a:br>
            <a:r>
              <a:rPr lang="tr-TR" sz="2200" dirty="0" smtClean="0"/>
              <a:t>Ar. Grv. Nihal Altuntaş, Ar. Grv. Furkan Çakmak</a:t>
            </a:r>
            <a:br>
              <a:rPr lang="tr-TR" sz="2200" dirty="0" smtClean="0"/>
            </a:br>
            <a:r>
              <a:rPr lang="tr-TR" sz="2200" dirty="0" smtClean="0"/>
              <a:t/>
            </a:r>
            <a:br>
              <a:rPr lang="tr-TR" sz="2200" dirty="0" smtClean="0"/>
            </a:br>
            <a:r>
              <a:rPr lang="tr-TR" sz="2200" dirty="0"/>
              <a:t/>
            </a:r>
            <a:br>
              <a:rPr lang="tr-TR" sz="2200" dirty="0"/>
            </a:br>
            <a:r>
              <a:rPr lang="tr-TR" sz="2400" b="1" dirty="0" smtClean="0"/>
              <a:t>D011</a:t>
            </a:r>
            <a:r>
              <a:rPr lang="tr-TR" sz="2400" b="1" dirty="0"/>
              <a:t/>
            </a:r>
            <a:br>
              <a:rPr lang="tr-TR" sz="2400" b="1" dirty="0"/>
            </a:br>
            <a:r>
              <a:rPr lang="tr-TR" sz="2400" b="1" dirty="0" smtClean="0"/>
              <a:t>Cuma 14:00-17:00</a:t>
            </a:r>
            <a:r>
              <a:rPr lang="tr-TR" sz="2200" dirty="0"/>
              <a:t/>
            </a:r>
            <a:br>
              <a:rPr lang="tr-TR" sz="2200" dirty="0"/>
            </a:br>
            <a:r>
              <a:rPr lang="tr-TR" sz="2200" dirty="0" smtClean="0"/>
              <a:t/>
            </a:r>
            <a:br>
              <a:rPr lang="tr-TR" sz="2200" dirty="0" smtClean="0"/>
            </a:br>
            <a:r>
              <a:rPr lang="tr-TR" sz="2200" dirty="0" smtClean="0"/>
              <a:t>01</a:t>
            </a:r>
            <a:br>
              <a:rPr lang="tr-TR" sz="2200" dirty="0" smtClean="0"/>
            </a:br>
            <a:endParaRPr lang="tr-TR" sz="2200" dirty="0"/>
          </a:p>
        </p:txBody>
      </p:sp>
    </p:spTree>
    <p:extLst>
      <p:ext uri="{BB962C8B-B14F-4D97-AF65-F5344CB8AC3E}">
        <p14:creationId xmlns:p14="http://schemas.microsoft.com/office/powerpoint/2010/main" val="91161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267" y="1027906"/>
            <a:ext cx="2482516" cy="1325563"/>
          </a:xfrm>
        </p:spPr>
        <p:txBody>
          <a:bodyPr/>
          <a:lstStyle/>
          <a:p>
            <a:r>
              <a:rPr lang="tr-TR" dirty="0"/>
              <a:t>RoboCup </a:t>
            </a:r>
            <a:r>
              <a:rPr lang="tr-TR" dirty="0" smtClean="0"/>
              <a:t>Ligleri</a:t>
            </a:r>
            <a:endParaRPr lang="tr-T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5392"/>
          <a:stretch/>
        </p:blipFill>
        <p:spPr>
          <a:xfrm>
            <a:off x="3550067" y="1027906"/>
            <a:ext cx="8641933" cy="57816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67" y="4667639"/>
            <a:ext cx="2737494" cy="182102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88200" y="6464312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smtClean="0">
                <a:latin typeface="Arial" panose="020B0604020202020204" pitchFamily="34" charset="0"/>
                <a:cs typeface="Arial" panose="020B0604020202020204" pitchFamily="34" charset="0"/>
              </a:rPr>
              <a:t>Logistics</a:t>
            </a:r>
            <a:endParaRPr lang="tr-TR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69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RoboCup 2050 Hedefleri</a:t>
            </a:r>
            <a:r>
              <a:rPr lang="tr-TR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sz="4400" dirty="0"/>
              <a:t>Her kategorinin 2050 yılı hedefi </a:t>
            </a:r>
            <a:r>
              <a:rPr lang="tr-TR" sz="4400" dirty="0" smtClean="0"/>
              <a:t>var</a:t>
            </a:r>
          </a:p>
          <a:p>
            <a:r>
              <a:rPr lang="tr-TR" sz="4400" dirty="0" smtClean="0"/>
              <a:t>Arama </a:t>
            </a:r>
            <a:r>
              <a:rPr lang="tr-TR" sz="4400" dirty="0"/>
              <a:t>kurtarmanın 2050 yılı hedefi: </a:t>
            </a:r>
            <a:r>
              <a:rPr lang="tr-TR" sz="4400" dirty="0" smtClean="0"/>
              <a:t>gerçek afet </a:t>
            </a:r>
            <a:r>
              <a:rPr lang="tr-TR" sz="4400" dirty="0"/>
              <a:t>durumlarında insansız arama </a:t>
            </a:r>
            <a:r>
              <a:rPr lang="tr-TR" sz="4400" dirty="0" smtClean="0"/>
              <a:t>kurtarmayı gerçekleyebilecek </a:t>
            </a:r>
            <a:r>
              <a:rPr lang="tr-TR" sz="4400" dirty="0"/>
              <a:t>robot birlikleri </a:t>
            </a:r>
            <a:r>
              <a:rPr lang="tr-TR" sz="4400" dirty="0" smtClean="0"/>
              <a:t>oluşturmak</a:t>
            </a:r>
          </a:p>
          <a:p>
            <a:r>
              <a:rPr lang="tr-TR" sz="4400" dirty="0" smtClean="0"/>
              <a:t>Futbol’un </a:t>
            </a:r>
            <a:r>
              <a:rPr lang="tr-TR" sz="4400" dirty="0"/>
              <a:t>2050 yılı hedefi: o seneki </a:t>
            </a:r>
            <a:r>
              <a:rPr lang="tr-TR" sz="4400" dirty="0" smtClean="0"/>
              <a:t>dünya futbol </a:t>
            </a:r>
            <a:r>
              <a:rPr lang="tr-TR" sz="4400" dirty="0"/>
              <a:t>şampiyonu takımı yenebilecek </a:t>
            </a:r>
            <a:r>
              <a:rPr lang="tr-TR" sz="4400" dirty="0" smtClean="0"/>
              <a:t>robot futbol </a:t>
            </a:r>
            <a:r>
              <a:rPr lang="tr-TR" sz="4400" dirty="0"/>
              <a:t>takımını oluşturmak </a:t>
            </a:r>
            <a:r>
              <a:rPr lang="tr-TR" dirty="0"/>
              <a:t/>
            </a:r>
            <a:br>
              <a:rPr lang="tr-TR" dirty="0"/>
            </a:b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43518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/>
              <a:t>Arama Kurtarma </a:t>
            </a:r>
            <a:r>
              <a:rPr lang="tr-TR" b="1" dirty="0" smtClean="0"/>
              <a:t>Ligi Araştırma </a:t>
            </a:r>
            <a:r>
              <a:rPr lang="tr-TR" b="1" dirty="0"/>
              <a:t>Alanları</a:t>
            </a:r>
            <a:r>
              <a:rPr lang="tr-TR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tr-TR" sz="3200" dirty="0"/>
              <a:t>otonom </a:t>
            </a:r>
            <a:r>
              <a:rPr lang="tr-TR" sz="3200" dirty="0" smtClean="0"/>
              <a:t>kurban/nesne </a:t>
            </a:r>
            <a:r>
              <a:rPr lang="tr-TR" sz="3200" dirty="0"/>
              <a:t>tanıma </a:t>
            </a:r>
            <a:endParaRPr lang="tr-TR" sz="3200" dirty="0" smtClean="0"/>
          </a:p>
          <a:p>
            <a:r>
              <a:rPr lang="tr-TR" sz="3200" dirty="0"/>
              <a:t>otonom </a:t>
            </a:r>
            <a:r>
              <a:rPr lang="tr-TR" sz="3200" dirty="0" smtClean="0"/>
              <a:t>hareket/ gezinim</a:t>
            </a:r>
          </a:p>
          <a:p>
            <a:r>
              <a:rPr lang="tr-TR" sz="3200" dirty="0"/>
              <a:t>gürültülü verilerle başa çıkma </a:t>
            </a:r>
            <a:endParaRPr lang="tr-TR" sz="3200" dirty="0" smtClean="0"/>
          </a:p>
          <a:p>
            <a:r>
              <a:rPr lang="tr-TR" sz="3200" dirty="0"/>
              <a:t>ortamın haritasını çıkarma </a:t>
            </a:r>
            <a:endParaRPr lang="tr-TR" sz="3200" dirty="0" smtClean="0"/>
          </a:p>
          <a:p>
            <a:pPr lvl="1"/>
            <a:r>
              <a:rPr lang="tr-TR" sz="3200" dirty="0" smtClean="0"/>
              <a:t>2D haritalama</a:t>
            </a:r>
          </a:p>
          <a:p>
            <a:pPr lvl="1"/>
            <a:r>
              <a:rPr lang="tr-TR" sz="3200" dirty="0" smtClean="0"/>
              <a:t>3D haritalama</a:t>
            </a:r>
          </a:p>
          <a:p>
            <a:endParaRPr lang="tr-TR" sz="3200" dirty="0" smtClean="0"/>
          </a:p>
          <a:p>
            <a:r>
              <a:rPr lang="tr-TR" sz="3200" dirty="0" smtClean="0"/>
              <a:t>kendi </a:t>
            </a:r>
            <a:r>
              <a:rPr lang="tr-TR" sz="3200" dirty="0"/>
              <a:t>konumunu kaybetmeme </a:t>
            </a:r>
            <a:endParaRPr lang="tr-TR" sz="3200" dirty="0" smtClean="0"/>
          </a:p>
          <a:p>
            <a:r>
              <a:rPr lang="tr-TR" sz="3200" dirty="0"/>
              <a:t>iletişimi </a:t>
            </a:r>
            <a:r>
              <a:rPr lang="tr-TR" sz="3200" dirty="0" smtClean="0"/>
              <a:t>kaybetmeme</a:t>
            </a:r>
          </a:p>
          <a:p>
            <a:r>
              <a:rPr lang="tr-TR" sz="3200" dirty="0"/>
              <a:t>k</a:t>
            </a:r>
            <a:r>
              <a:rPr lang="tr-TR" sz="3200" dirty="0" smtClean="0"/>
              <a:t>eşif</a:t>
            </a:r>
          </a:p>
          <a:p>
            <a:r>
              <a:rPr lang="tr-TR" sz="3200" dirty="0" smtClean="0"/>
              <a:t>çok </a:t>
            </a:r>
            <a:r>
              <a:rPr lang="tr-TR" sz="3200" dirty="0"/>
              <a:t>sayıda robotun </a:t>
            </a:r>
            <a:r>
              <a:rPr lang="tr-TR" sz="3200" dirty="0" smtClean="0"/>
              <a:t>koordinasyonu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299983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İlk Robotlarımız (2006-2010)</a:t>
            </a:r>
            <a:r>
              <a:rPr lang="tr-TR" dirty="0"/>
              <a:t>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512" y="2158206"/>
            <a:ext cx="9324975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08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062" y="104775"/>
            <a:ext cx="8143875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438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Robotlarımız (2010-2012)</a:t>
            </a:r>
            <a:r>
              <a:rPr lang="tr-TR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145" y="1428750"/>
            <a:ext cx="7219950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421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875" y="614362"/>
            <a:ext cx="8858250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92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2016</a:t>
            </a:r>
            <a:r>
              <a:rPr lang="tr-TR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0069"/>
            <a:ext cx="5569527" cy="4259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527" y="1940069"/>
            <a:ext cx="6622473" cy="418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259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171" r="11498"/>
          <a:stretch/>
        </p:blipFill>
        <p:spPr>
          <a:xfrm>
            <a:off x="2813710" y="-6335"/>
            <a:ext cx="5100008" cy="686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69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906" y="0"/>
            <a:ext cx="9395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43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51717"/>
          </a:xfrm>
        </p:spPr>
        <p:txBody>
          <a:bodyPr>
            <a:normAutofit/>
          </a:bodyPr>
          <a:lstStyle/>
          <a:p>
            <a:r>
              <a:rPr lang="tr-TR" dirty="0" smtClean="0"/>
              <a:t>Araştırma Grubu Web Sayfası:</a:t>
            </a:r>
            <a:br>
              <a:rPr lang="tr-TR" dirty="0" smtClean="0"/>
            </a:br>
            <a:r>
              <a:rPr lang="tr-TR" dirty="0" smtClean="0">
                <a:hlinkClick r:id="rId2"/>
              </a:rPr>
              <a:t>http</a:t>
            </a:r>
            <a:r>
              <a:rPr lang="tr-TR" dirty="0">
                <a:hlinkClick r:id="rId2"/>
              </a:rPr>
              <a:t>://www.robotics.yildiz.edu.tr</a:t>
            </a:r>
            <a:r>
              <a:rPr lang="tr-TR" dirty="0" smtClean="0">
                <a:hlinkClick r:id="rId2"/>
              </a:rPr>
              <a:t>/</a:t>
            </a:r>
            <a:r>
              <a:rPr lang="tr-TR" dirty="0" smtClean="0"/>
              <a:t> </a:t>
            </a:r>
            <a:br>
              <a:rPr lang="tr-TR" dirty="0" smtClean="0"/>
            </a:br>
            <a:r>
              <a:rPr lang="tr-TR" dirty="0"/>
              <a:t/>
            </a:r>
            <a:br>
              <a:rPr lang="tr-TR" dirty="0"/>
            </a:br>
            <a:r>
              <a:rPr lang="tr-TR" dirty="0" smtClean="0"/>
              <a:t>Araştırma </a:t>
            </a:r>
            <a:r>
              <a:rPr lang="tr-TR" smtClean="0"/>
              <a:t>Grubu Youtube </a:t>
            </a:r>
            <a:r>
              <a:rPr lang="tr-TR" dirty="0" smtClean="0"/>
              <a:t>Sayfası:</a:t>
            </a:r>
            <a:r>
              <a:rPr lang="tr-TR" dirty="0"/>
              <a:t/>
            </a:r>
            <a:br>
              <a:rPr lang="tr-TR" dirty="0"/>
            </a:br>
            <a:r>
              <a:rPr lang="tr-TR" dirty="0">
                <a:hlinkClick r:id="rId3"/>
              </a:rPr>
              <a:t>https://</a:t>
            </a:r>
            <a:r>
              <a:rPr lang="tr-TR" dirty="0" smtClean="0">
                <a:hlinkClick r:id="rId3"/>
              </a:rPr>
              <a:t>www.youtube.com/channel/UCd_EolndKWCPKJ1KQprSb3g</a:t>
            </a:r>
            <a:endParaRPr lang="tr-TR" dirty="0" smtClean="0"/>
          </a:p>
          <a:p>
            <a:endParaRPr lang="tr-TR" b="1" dirty="0"/>
          </a:p>
        </p:txBody>
      </p:sp>
    </p:spTree>
    <p:extLst>
      <p:ext uri="{BB962C8B-B14F-4D97-AF65-F5344CB8AC3E}">
        <p14:creationId xmlns:p14="http://schemas.microsoft.com/office/powerpoint/2010/main" val="42516784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Zorunlu Olmayan Ödev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Introduction to Autonomous Mobile </a:t>
            </a:r>
            <a:r>
              <a:rPr lang="tr-TR" dirty="0" smtClean="0"/>
              <a:t>Robots, Ch.1</a:t>
            </a:r>
          </a:p>
          <a:p>
            <a:r>
              <a:rPr lang="tr-TR" dirty="0" smtClean="0"/>
              <a:t>The Robotics Primer, Ch.1, Ch.2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/>
            </a:r>
            <a:br>
              <a:rPr lang="tr-TR" dirty="0"/>
            </a:b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07812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07886"/>
            <a:ext cx="12192000" cy="667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40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3939"/>
            <a:ext cx="12192000" cy="2703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79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2300"/>
            <a:ext cx="12192000" cy="328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550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2368"/>
            <a:ext cx="12192000" cy="619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36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Robot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İlk defa </a:t>
            </a:r>
            <a:r>
              <a:rPr lang="tr-TR" dirty="0"/>
              <a:t>Karel </a:t>
            </a:r>
            <a:r>
              <a:rPr lang="tr-TR" dirty="0" smtClean="0"/>
              <a:t>Čapek’in 1921 tarihli oyununda (</a:t>
            </a:r>
            <a:r>
              <a:rPr lang="tr-TR" i="1" dirty="0"/>
              <a:t>Rossum’s Universal </a:t>
            </a:r>
            <a:r>
              <a:rPr lang="tr-TR" i="1" dirty="0" smtClean="0"/>
              <a:t>Robots</a:t>
            </a:r>
            <a:r>
              <a:rPr lang="tr-TR" dirty="0" smtClean="0"/>
              <a:t>) kullanılmıştır.</a:t>
            </a:r>
          </a:p>
          <a:p>
            <a:r>
              <a:rPr lang="tr-TR" dirty="0" smtClean="0"/>
              <a:t>Çekçe </a:t>
            </a:r>
            <a:r>
              <a:rPr lang="tr-TR" i="1" dirty="0"/>
              <a:t>rabota</a:t>
            </a:r>
            <a:r>
              <a:rPr lang="tr-TR" dirty="0"/>
              <a:t> </a:t>
            </a:r>
            <a:r>
              <a:rPr lang="tr-TR" dirty="0" smtClean="0"/>
              <a:t>(zorunlu iş) ve </a:t>
            </a:r>
            <a:r>
              <a:rPr lang="tr-TR" i="1" dirty="0"/>
              <a:t>robotnik</a:t>
            </a:r>
            <a:r>
              <a:rPr lang="tr-TR" dirty="0"/>
              <a:t> </a:t>
            </a:r>
            <a:r>
              <a:rPr lang="tr-TR" dirty="0" smtClean="0"/>
              <a:t>(köle) kelimelerinden türetilmiştir.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10230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Robotik Tarihi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>
                <a:hlinkClick r:id="rId2"/>
              </a:rPr>
              <a:t>www.robotshop.com/media/files/PDF/timeline.pdf</a:t>
            </a:r>
            <a:r>
              <a:rPr lang="tr-TR" dirty="0" smtClean="0"/>
              <a:t>  </a:t>
            </a:r>
          </a:p>
          <a:p>
            <a:r>
              <a:rPr lang="tr-TR" dirty="0" smtClean="0">
                <a:hlinkClick r:id="rId3"/>
              </a:rPr>
              <a:t>https</a:t>
            </a:r>
            <a:r>
              <a:rPr lang="tr-TR" dirty="0">
                <a:hlinkClick r:id="rId3"/>
              </a:rPr>
              <a:t>://</a:t>
            </a:r>
            <a:r>
              <a:rPr lang="tr-TR" dirty="0" smtClean="0">
                <a:hlinkClick r:id="rId3"/>
              </a:rPr>
              <a:t>en.wikipedia.org/wiki/History_of_robots</a:t>
            </a:r>
            <a:r>
              <a:rPr lang="tr-TR" dirty="0" smtClean="0"/>
              <a:t>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88547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RoboCup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Uluslararası </a:t>
            </a:r>
            <a:r>
              <a:rPr lang="tr-TR" dirty="0"/>
              <a:t>bir araştırma ve </a:t>
            </a:r>
            <a:r>
              <a:rPr lang="tr-TR" dirty="0" smtClean="0"/>
              <a:t>eğitim organizasyonu </a:t>
            </a:r>
            <a:r>
              <a:rPr lang="tr-TR" dirty="0" smtClean="0">
                <a:hlinkClick r:id="rId2"/>
              </a:rPr>
              <a:t>www.robocup.org</a:t>
            </a:r>
            <a:r>
              <a:rPr lang="tr-TR" dirty="0" smtClean="0"/>
              <a:t> </a:t>
            </a:r>
            <a:endParaRPr lang="tr-TR" dirty="0"/>
          </a:p>
          <a:p>
            <a:r>
              <a:rPr lang="tr-TR" dirty="0" smtClean="0"/>
              <a:t>Temel </a:t>
            </a:r>
            <a:r>
              <a:rPr lang="tr-TR" dirty="0"/>
              <a:t>amacı, yapay zeka ve robotik </a:t>
            </a:r>
            <a:r>
              <a:rPr lang="tr-TR" dirty="0" smtClean="0"/>
              <a:t>bilimini geliştirmek</a:t>
            </a:r>
            <a:endParaRPr lang="tr-TR" dirty="0"/>
          </a:p>
          <a:p>
            <a:r>
              <a:rPr lang="tr-TR" dirty="0"/>
              <a:t>5</a:t>
            </a:r>
            <a:r>
              <a:rPr lang="tr-TR" dirty="0" smtClean="0"/>
              <a:t>0 </a:t>
            </a:r>
            <a:r>
              <a:rPr lang="tr-TR" dirty="0"/>
              <a:t>ülkeden </a:t>
            </a:r>
            <a:r>
              <a:rPr lang="tr-TR" dirty="0" smtClean="0"/>
              <a:t>500’e </a:t>
            </a:r>
            <a:r>
              <a:rPr lang="tr-TR" dirty="0"/>
              <a:t>yakın takım katılıyor</a:t>
            </a:r>
          </a:p>
          <a:p>
            <a:r>
              <a:rPr lang="tr-TR" dirty="0"/>
              <a:t>R</a:t>
            </a:r>
            <a:r>
              <a:rPr lang="tr-TR" dirty="0" smtClean="0"/>
              <a:t>oboCup </a:t>
            </a:r>
            <a:r>
              <a:rPr lang="tr-TR" dirty="0"/>
              <a:t>yarışmalarının </a:t>
            </a:r>
            <a:r>
              <a:rPr lang="tr-TR" dirty="0" smtClean="0"/>
              <a:t>21. 27-30 Temmuz 2017 </a:t>
            </a:r>
            <a:r>
              <a:rPr lang="tr-TR" dirty="0"/>
              <a:t>tarihleri arasında </a:t>
            </a:r>
            <a:r>
              <a:rPr lang="tr-TR" dirty="0" smtClean="0"/>
              <a:t>Nagoya’da düzenlendi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20895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181</Words>
  <Application>Microsoft Office PowerPoint</Application>
  <PresentationFormat>Widescreen</PresentationFormat>
  <Paragraphs>37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Robot Teknolojisine Giriş  Yrd. Doç. Dr. Erkan Uslu,  Doç. Dr. Sırma Yavuz, Doç. Dr. Fatih Amasyalı, Ar. Grv. Nihal Altuntaş, Ar. Grv. Furkan Çakmak   D011 Cuma 14:00-17:00  01 </vt:lpstr>
      <vt:lpstr>Araştırma Grubu Web Sayfası: http://www.robotics.yildiz.edu.tr/   Araştırma Grubu Youtube Sayfası: https://www.youtube.com/channel/UCd_EolndKWCPKJ1KQprSb3g </vt:lpstr>
      <vt:lpstr>PowerPoint Presentation</vt:lpstr>
      <vt:lpstr>PowerPoint Presentation</vt:lpstr>
      <vt:lpstr>PowerPoint Presentation</vt:lpstr>
      <vt:lpstr>PowerPoint Presentation</vt:lpstr>
      <vt:lpstr>Robot</vt:lpstr>
      <vt:lpstr>Robotik Tarihi</vt:lpstr>
      <vt:lpstr>RoboCup </vt:lpstr>
      <vt:lpstr>RoboCup Ligleri</vt:lpstr>
      <vt:lpstr>RoboCup 2050 Hedefleri </vt:lpstr>
      <vt:lpstr>Arama Kurtarma Ligi Araştırma Alanları </vt:lpstr>
      <vt:lpstr>İlk Robotlarımız (2006-2010) </vt:lpstr>
      <vt:lpstr>PowerPoint Presentation</vt:lpstr>
      <vt:lpstr>Robotlarımız (2010-2012) </vt:lpstr>
      <vt:lpstr>PowerPoint Presentation</vt:lpstr>
      <vt:lpstr>2016 </vt:lpstr>
      <vt:lpstr>PowerPoint Presentation</vt:lpstr>
      <vt:lpstr>PowerPoint Presentation</vt:lpstr>
      <vt:lpstr>Zorunlu Olmayan Ödev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Teknolojisine Giriş  Yrd. Doç. Dr. Erkan Uslu,  Doç. Dr. Sırma Yavuz, Doç. Dr. Fatih Amasyalı, Ar. Grv. Nihal Altuntaş, Ar. Grv. Furkan Çakmak</dc:title>
  <dc:creator>Windows User</dc:creator>
  <cp:lastModifiedBy>Windows User</cp:lastModifiedBy>
  <cp:revision>29</cp:revision>
  <dcterms:created xsi:type="dcterms:W3CDTF">2017-09-18T07:12:52Z</dcterms:created>
  <dcterms:modified xsi:type="dcterms:W3CDTF">2018-02-16T04:07:59Z</dcterms:modified>
</cp:coreProperties>
</file>

<file path=docProps/thumbnail.jpeg>
</file>